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63" r:id="rId5"/>
    <p:sldId id="259" r:id="rId6"/>
    <p:sldId id="260" r:id="rId7"/>
    <p:sldId id="272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8D255-55DD-4AAB-A192-3F994EFA2D7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94F03-3052-451F-BCDD-38218239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0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9849EB-9854-423B-BC65-6EC98488EB65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DA029D-22F4-48C5-9572-C67830DB6C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Safety and Sanitation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1" name="Picture 7" descr="C:\Documents and Settings\ljohnson\Local Settings\Temporary Internet Files\Content.IE5\8DUNOH2J\MC900360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1118311" cy="182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E-Coli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Undercook Ground Beef, Unpasteurized milk, fresh Fruits and Vegetables.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Bacteria</a:t>
            </a:r>
            <a:r>
              <a:rPr lang="en-US" dirty="0" smtClean="0"/>
              <a:t> spread by air from soil, ground and fecal matter to food sources.  </a:t>
            </a:r>
          </a:p>
          <a:p>
            <a:endParaRPr lang="en-US" dirty="0"/>
          </a:p>
        </p:txBody>
      </p:sp>
      <p:pic>
        <p:nvPicPr>
          <p:cNvPr id="1026" name="Picture 2" descr="C:\Users\ljohnson\AppData\Local\Microsoft\Windows\Temporary Internet Files\Content.IE5\5SY1V81I\MM90029686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953000"/>
            <a:ext cx="104775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johnson\AppData\Local\Microsoft\Windows\Temporary Internet Files\Content.IE5\NN4MNO8H\MC9002811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996491"/>
            <a:ext cx="1720158" cy="144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Staphylococcus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Staphylococcus </a:t>
            </a:r>
            <a:r>
              <a:rPr lang="en-US" dirty="0" err="1"/>
              <a:t>Aureus</a:t>
            </a:r>
            <a:r>
              <a:rPr lang="en-US" dirty="0"/>
              <a:t> is a food intoxication caused by </a:t>
            </a:r>
            <a:r>
              <a:rPr lang="en-US" dirty="0">
                <a:solidFill>
                  <a:srgbClr val="FF0000"/>
                </a:solidFill>
              </a:rPr>
              <a:t>bacteria</a:t>
            </a:r>
            <a:r>
              <a:rPr lang="en-US" dirty="0"/>
              <a:t> found in the </a:t>
            </a:r>
            <a:r>
              <a:rPr lang="en-US" dirty="0">
                <a:solidFill>
                  <a:srgbClr val="FF0000"/>
                </a:solidFill>
              </a:rPr>
              <a:t>nose, throat, and on the skin.</a:t>
            </a:r>
            <a:r>
              <a:rPr lang="en-US" dirty="0"/>
              <a:t>  These bacteria are easily spread by coughing or sneezing.  Staph bacteria do not cause the food intoxication; they produce a toxin that causes the illness.  This bacteria grows best on starchy foods or on moist meat dishes.  Symptoms include: nausea, vomiting and stomach cramps.</a:t>
            </a:r>
          </a:p>
          <a:p>
            <a:endParaRPr lang="en-US" dirty="0"/>
          </a:p>
        </p:txBody>
      </p:sp>
      <p:pic>
        <p:nvPicPr>
          <p:cNvPr id="2051" name="Picture 3" descr="C:\Users\ljohnson\AppData\Local\Microsoft\Windows\Temporary Internet Files\Content.IE5\FRFX56NJ\MC9000183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29200"/>
            <a:ext cx="1628546" cy="149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2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salomonella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common food-borne illness</a:t>
            </a:r>
          </a:p>
          <a:p>
            <a:r>
              <a:rPr lang="en-US" dirty="0" smtClean="0"/>
              <a:t>Found in fresh and undercooked poultry and raw eggs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Bacteria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Users\ljohnson\AppData\Local\Microsoft\Windows\Temporary Internet Files\Content.IE5\5SY1V81I\MC900441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207000"/>
            <a:ext cx="18097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7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Botulism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 descr="C:\Users\ljohnson\AppData\Local\Microsoft\Windows\Temporary Internet Files\Content.IE5\FRFX56NJ\MC900018281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3614" y="3098444"/>
            <a:ext cx="1604772" cy="157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Assoicated</a:t>
            </a:r>
            <a:r>
              <a:rPr lang="en-US" dirty="0" smtClean="0"/>
              <a:t> with improperly canned foods.</a:t>
            </a:r>
          </a:p>
          <a:p>
            <a:r>
              <a:rPr lang="en-US" dirty="0" smtClean="0"/>
              <a:t>Do NOT eat items from a bulging can.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Hepatisi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</a:p>
          <a:p>
            <a:r>
              <a:rPr lang="en-US" dirty="0" smtClean="0"/>
              <a:t>Toxins from fecal bacteria transferred by human contact, usually through improper </a:t>
            </a:r>
            <a:r>
              <a:rPr lang="en-US" dirty="0" err="1" smtClean="0"/>
              <a:t>handwashing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6" name="Picture 6" descr="C:\Users\ljohnson\AppData\Local\Microsoft\Windows\Temporary Internet Files\Content.IE5\5SY1V81I\MC9003201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14800"/>
            <a:ext cx="1587398" cy="183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39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Prevent Food-Borne Illnesses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 Food Out of the Danger Zone</a:t>
            </a:r>
          </a:p>
          <a:p>
            <a:endParaRPr lang="en-US" dirty="0"/>
          </a:p>
          <a:p>
            <a:r>
              <a:rPr lang="en-US" sz="7200" dirty="0" smtClean="0">
                <a:solidFill>
                  <a:srgbClr val="FF0000"/>
                </a:solidFill>
              </a:rPr>
              <a:t>41-135</a:t>
            </a:r>
          </a:p>
          <a:p>
            <a:endParaRPr lang="en-US" sz="7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Foods should not be in the Temperature Danger Zone for more than two hours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7" name="Picture 3" descr="C:\Users\ljohnson\AppData\Local\Microsoft\Windows\Temporary Internet Files\Content.IE5\FRFX56NJ\MP9004009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43024"/>
            <a:ext cx="2496312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4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Ways to Prevent Food-Borne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proper hand washing</a:t>
            </a:r>
          </a:p>
          <a:p>
            <a:r>
              <a:rPr lang="en-US" dirty="0" smtClean="0"/>
              <a:t>Throw away any food with an off odor and do not taste or use</a:t>
            </a:r>
          </a:p>
          <a:p>
            <a:r>
              <a:rPr lang="en-US" dirty="0" smtClean="0"/>
              <a:t>Do not buy bulging cans</a:t>
            </a:r>
          </a:p>
          <a:p>
            <a:r>
              <a:rPr lang="en-US" dirty="0" smtClean="0"/>
              <a:t>Frequently clean and sanitize work surface</a:t>
            </a:r>
          </a:p>
          <a:p>
            <a:r>
              <a:rPr lang="en-US" dirty="0" smtClean="0"/>
              <a:t>Avoid Cross Contamination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5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Safe Ways to Thaw Food      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microwave if used immediately</a:t>
            </a:r>
          </a:p>
          <a:p>
            <a:endParaRPr lang="en-US" dirty="0"/>
          </a:p>
          <a:p>
            <a:r>
              <a:rPr lang="en-US" dirty="0" smtClean="0"/>
              <a:t>In the refrigerator for 2-3 days</a:t>
            </a:r>
          </a:p>
          <a:p>
            <a:endParaRPr lang="en-US" dirty="0"/>
          </a:p>
          <a:p>
            <a:r>
              <a:rPr lang="en-US" dirty="0" smtClean="0"/>
              <a:t>Under cold, running water</a:t>
            </a:r>
            <a:endParaRPr lang="en-US" dirty="0"/>
          </a:p>
        </p:txBody>
      </p:sp>
      <p:pic>
        <p:nvPicPr>
          <p:cNvPr id="7170" name="Picture 2" descr="C:\Users\ljohnson\AppData\Local\Microsoft\Windows\Temporary Internet Files\Content.IE5\PWK3VGNS\MC9003524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0"/>
            <a:ext cx="1785042" cy="100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ljohnson\AppData\Local\Microsoft\Windows\Temporary Internet Files\Content.IE5\5SY1V81I\MC9002504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44" y="3413759"/>
            <a:ext cx="1997798" cy="172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ljohnson\AppData\Local\Microsoft\Windows\Temporary Internet Files\Content.IE5\NN4MNO8H\MP90040524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77610"/>
            <a:ext cx="2286000" cy="143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88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Conditions for Bacteria To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FOOD</a:t>
            </a:r>
          </a:p>
          <a:p>
            <a:endParaRPr lang="en-US" dirty="0"/>
          </a:p>
          <a:p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 smtClean="0"/>
              <a:t>TEMPERATURE</a:t>
            </a:r>
          </a:p>
          <a:p>
            <a:endParaRPr lang="en-US" dirty="0"/>
          </a:p>
          <a:p>
            <a:r>
              <a:rPr lang="en-US" dirty="0" smtClean="0"/>
              <a:t>MOISTURE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1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Temperature </a:t>
            </a:r>
            <a:r>
              <a:rPr lang="en-US" dirty="0" smtClean="0"/>
              <a:t>For poultry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What Do you Do When: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Degree Burn</a:t>
            </a:r>
          </a:p>
          <a:p>
            <a:r>
              <a:rPr lang="en-US" dirty="0" smtClean="0"/>
              <a:t>Cut</a:t>
            </a:r>
          </a:p>
          <a:p>
            <a:r>
              <a:rPr lang="en-US" dirty="0" smtClean="0"/>
              <a:t>Electrical Shock</a:t>
            </a:r>
          </a:p>
          <a:p>
            <a:r>
              <a:rPr lang="en-US" dirty="0" smtClean="0"/>
              <a:t>Keep Cleaning supplies</a:t>
            </a:r>
          </a:p>
          <a:p>
            <a:r>
              <a:rPr lang="en-US" dirty="0" smtClean="0"/>
              <a:t>What two chemicals should never be mixed?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Place burned area under cold running water</a:t>
            </a:r>
          </a:p>
          <a:p>
            <a:r>
              <a:rPr lang="en-US" dirty="0" smtClean="0"/>
              <a:t>Disconnect the main power source before approaching injured person</a:t>
            </a:r>
          </a:p>
          <a:p>
            <a:r>
              <a:rPr lang="en-US" dirty="0" smtClean="0"/>
              <a:t>Apply direct pressure over wound </a:t>
            </a:r>
          </a:p>
          <a:p>
            <a:r>
              <a:rPr lang="en-US" dirty="0" smtClean="0"/>
              <a:t>Chlorine and Ammonia</a:t>
            </a:r>
          </a:p>
          <a:p>
            <a:r>
              <a:rPr lang="en-US" dirty="0" smtClean="0"/>
              <a:t>Away from food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Answers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Internal Temperature For Ground Beef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Reheat Leftovers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Temperature </a:t>
            </a:r>
            <a:r>
              <a:rPr lang="en-US" dirty="0" smtClean="0"/>
              <a:t>For Pork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Work Environment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3700" dirty="0" smtClean="0"/>
              <a:t>With Electrical appliances, use_______ Hands, stand on____ floor and keep away from_____.</a:t>
            </a:r>
          </a:p>
          <a:p>
            <a:pPr>
              <a:buNone/>
            </a:pPr>
            <a:r>
              <a:rPr lang="en-US" sz="3700" dirty="0" smtClean="0"/>
              <a:t>2.  Plug cord into electrical </a:t>
            </a:r>
            <a:r>
              <a:rPr lang="en-US" sz="3700" dirty="0" err="1" smtClean="0"/>
              <a:t>appliance_____plugging</a:t>
            </a:r>
            <a:r>
              <a:rPr lang="en-US" sz="3700" dirty="0" smtClean="0"/>
              <a:t> into power source.</a:t>
            </a:r>
          </a:p>
          <a:p>
            <a:pPr>
              <a:buNone/>
            </a:pPr>
            <a:r>
              <a:rPr lang="en-US" sz="3700" dirty="0" smtClean="0"/>
              <a:t>3.  To extinguish a grease fire: A_____ B_____ C_____</a:t>
            </a:r>
          </a:p>
          <a:p>
            <a:pPr>
              <a:buNone/>
            </a:pPr>
            <a:r>
              <a:rPr lang="en-US" sz="3700" dirty="0" smtClean="0"/>
              <a:t>4. Cleaning supplies should be </a:t>
            </a:r>
            <a:r>
              <a:rPr lang="en-US" sz="3700" dirty="0" err="1" smtClean="0"/>
              <a:t>stored_____from</a:t>
            </a:r>
            <a:r>
              <a:rPr lang="en-US" sz="3700" dirty="0" smtClean="0"/>
              <a:t> foods.  Keep cleaning supplies in _____containers.</a:t>
            </a:r>
          </a:p>
          <a:p>
            <a:pPr>
              <a:buNone/>
            </a:pPr>
            <a:r>
              <a:rPr lang="en-US" sz="3700" dirty="0" smtClean="0"/>
              <a:t>5.  _____knives are more dangerous and less efficient </a:t>
            </a:r>
            <a:r>
              <a:rPr lang="en-US" sz="3700" dirty="0" err="1" smtClean="0"/>
              <a:t>than___knife</a:t>
            </a:r>
            <a:r>
              <a:rPr lang="en-US" sz="3700" dirty="0" smtClean="0"/>
              <a:t>. </a:t>
            </a:r>
          </a:p>
          <a:p>
            <a:pPr>
              <a:buNone/>
            </a:pPr>
            <a:r>
              <a:rPr lang="en-US" sz="3700" dirty="0" smtClean="0"/>
              <a:t>6.  Turn </a:t>
            </a:r>
            <a:r>
              <a:rPr lang="en-US" sz="3700" dirty="0" err="1" smtClean="0"/>
              <a:t>handles____from</a:t>
            </a:r>
            <a:r>
              <a:rPr lang="en-US" sz="3700" dirty="0" smtClean="0"/>
              <a:t> the front of the range.</a:t>
            </a:r>
          </a:p>
          <a:p>
            <a:pPr>
              <a:buNone/>
            </a:pPr>
            <a:r>
              <a:rPr lang="en-US" sz="3700" dirty="0" smtClean="0"/>
              <a:t>7. Clean up spills____ to avoid falls.</a:t>
            </a:r>
          </a:p>
          <a:p>
            <a:pPr>
              <a:buNone/>
            </a:pPr>
            <a:r>
              <a:rPr lang="en-US" sz="3700" dirty="0" smtClean="0"/>
              <a:t>8. Lift lids on hot </a:t>
            </a:r>
            <a:r>
              <a:rPr lang="en-US" sz="3700" dirty="0" err="1" smtClean="0"/>
              <a:t>foods____from</a:t>
            </a:r>
            <a:r>
              <a:rPr lang="en-US" sz="3700" dirty="0" smtClean="0"/>
              <a:t> you.</a:t>
            </a:r>
          </a:p>
          <a:p>
            <a:pPr>
              <a:buNone/>
            </a:pPr>
            <a:r>
              <a:rPr lang="en-US" sz="3700" dirty="0" smtClean="0"/>
              <a:t>9. Store heavy items </a:t>
            </a:r>
            <a:r>
              <a:rPr lang="en-US" sz="3700" dirty="0" err="1" smtClean="0"/>
              <a:t>on_____shelves</a:t>
            </a:r>
            <a:r>
              <a:rPr lang="en-US" sz="3700" dirty="0" smtClean="0"/>
              <a:t>.</a:t>
            </a:r>
          </a:p>
          <a:p>
            <a:pPr>
              <a:buNone/>
            </a:pPr>
            <a:r>
              <a:rPr lang="en-US" sz="3700" dirty="0" smtClean="0"/>
              <a:t>10. Use a_____  _____ for reaching high objects.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Sharp</a:t>
            </a:r>
          </a:p>
          <a:p>
            <a:r>
              <a:rPr lang="en-US" dirty="0" smtClean="0"/>
              <a:t>Away (4 Times)</a:t>
            </a:r>
          </a:p>
          <a:p>
            <a:r>
              <a:rPr lang="en-US" dirty="0" smtClean="0"/>
              <a:t>Original</a:t>
            </a:r>
          </a:p>
          <a:p>
            <a:r>
              <a:rPr lang="en-US" dirty="0" smtClean="0"/>
              <a:t>Dull</a:t>
            </a:r>
          </a:p>
          <a:p>
            <a:r>
              <a:rPr lang="en-US" dirty="0" smtClean="0"/>
              <a:t>Dry ( 2 Times)</a:t>
            </a:r>
          </a:p>
          <a:p>
            <a:r>
              <a:rPr lang="en-US" dirty="0"/>
              <a:t>I</a:t>
            </a:r>
            <a:r>
              <a:rPr lang="en-US" dirty="0" smtClean="0"/>
              <a:t>mmediately</a:t>
            </a:r>
          </a:p>
          <a:p>
            <a:r>
              <a:rPr lang="en-US" dirty="0" smtClean="0"/>
              <a:t>Fire Extinguisher</a:t>
            </a:r>
          </a:p>
          <a:p>
            <a:r>
              <a:rPr lang="en-US" dirty="0" smtClean="0"/>
              <a:t>Lower</a:t>
            </a:r>
          </a:p>
          <a:p>
            <a:r>
              <a:rPr lang="en-US" dirty="0" smtClean="0"/>
              <a:t>Step Stool</a:t>
            </a:r>
          </a:p>
          <a:p>
            <a:r>
              <a:rPr lang="en-US" dirty="0" smtClean="0"/>
              <a:t>Baking Soda/Salt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Use a lid on the Pan</a:t>
            </a:r>
          </a:p>
          <a:p>
            <a:r>
              <a:rPr lang="en-US" dirty="0" smtClean="0"/>
              <a:t>Before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Questions	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GREASE FIRES????????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900" b="0" i="0" u="sng" strike="noStrike" cap="none" normalizeH="0" baseline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http://www.ksl.com/?sid=27097981&amp;nid=148&amp;title=layton-firefighters-demonstrate-grease-fire-prevention&amp;fm=home_page&amp;s_cid=queue-8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Sanitation Rules</a:t>
            </a:r>
            <a:endParaRPr lang="en-US" sz="54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Wash Hands After :</a:t>
            </a:r>
          </a:p>
          <a:p>
            <a:r>
              <a:rPr lang="en-US" dirty="0" smtClean="0"/>
              <a:t>For 20 seconds with soap and hot water</a:t>
            </a:r>
          </a:p>
          <a:p>
            <a:r>
              <a:rPr lang="en-US" dirty="0" smtClean="0"/>
              <a:t>Using the Restroom</a:t>
            </a:r>
          </a:p>
          <a:p>
            <a:r>
              <a:rPr lang="en-US" dirty="0" smtClean="0"/>
              <a:t>Sneezing</a:t>
            </a:r>
          </a:p>
          <a:p>
            <a:r>
              <a:rPr lang="en-US" dirty="0" smtClean="0"/>
              <a:t>Coughing</a:t>
            </a:r>
          </a:p>
          <a:p>
            <a:r>
              <a:rPr lang="en-US" dirty="0" smtClean="0"/>
              <a:t>Before and After handling Raw Meat Poultry or Eggs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Documents and Settings\ljohnson\Local Settings\Temporary Internet Files\Content.IE5\4TYN49M7\MC9004418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1910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Dish Washing Order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Rinse and Scrape First</a:t>
            </a:r>
          </a:p>
          <a:p>
            <a:r>
              <a:rPr lang="en-US" dirty="0" smtClean="0"/>
              <a:t>Glassware </a:t>
            </a:r>
          </a:p>
          <a:p>
            <a:r>
              <a:rPr lang="en-US" dirty="0" smtClean="0"/>
              <a:t>Silverware</a:t>
            </a:r>
          </a:p>
          <a:p>
            <a:r>
              <a:rPr lang="en-US" dirty="0" smtClean="0"/>
              <a:t>Plates and Bowls</a:t>
            </a:r>
          </a:p>
          <a:p>
            <a:r>
              <a:rPr lang="en-US" dirty="0" smtClean="0"/>
              <a:t>Pots and Pans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Documents and Settings\ljohnson\Local Settings\Temporary Internet Files\Content.IE5\CPMN0P23\MC900332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895600"/>
            <a:ext cx="1818742" cy="1874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Sanitation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When tasting foods, always use a clean spoon and use  only once.   </a:t>
            </a:r>
            <a:r>
              <a:rPr lang="en-US" sz="4000" dirty="0" smtClean="0"/>
              <a:t>DO NOT USE YOUR FINGER!!!!!!!!!!!!!!!!!!</a:t>
            </a:r>
          </a:p>
          <a:p>
            <a:r>
              <a:rPr lang="en-US" sz="4000" dirty="0" smtClean="0"/>
              <a:t>Wear gloves if you have </a:t>
            </a:r>
            <a:r>
              <a:rPr lang="en-US" sz="4000" dirty="0" err="1" smtClean="0"/>
              <a:t>acut</a:t>
            </a:r>
            <a:r>
              <a:rPr lang="en-US" sz="4000" dirty="0" smtClean="0"/>
              <a:t> or open sore on hands</a:t>
            </a:r>
          </a:p>
          <a:p>
            <a:r>
              <a:rPr lang="en-US" sz="4000" dirty="0" smtClean="0"/>
              <a:t>Wear appropriate clothing:</a:t>
            </a:r>
          </a:p>
          <a:p>
            <a:pPr lvl="1"/>
            <a:r>
              <a:rPr lang="en-US" sz="3700" dirty="0" smtClean="0"/>
              <a:t>Clean Apron</a:t>
            </a:r>
          </a:p>
          <a:p>
            <a:pPr lvl="1"/>
            <a:r>
              <a:rPr lang="en-US" sz="3700" dirty="0" smtClean="0"/>
              <a:t>Hair tied Back</a:t>
            </a:r>
          </a:p>
          <a:p>
            <a:pPr lvl="1"/>
            <a:endParaRPr lang="en-US" sz="3700" dirty="0" smtClean="0"/>
          </a:p>
        </p:txBody>
      </p:sp>
    </p:spTree>
    <p:extLst>
      <p:ext uri="{BB962C8B-B14F-4D97-AF65-F5344CB8AC3E}">
        <p14:creationId xmlns:p14="http://schemas.microsoft.com/office/powerpoint/2010/main" val="5041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What's the difference between clean and sanitize?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Clean-Remove visible dirt</a:t>
            </a:r>
          </a:p>
          <a:p>
            <a:endParaRPr lang="en-US" dirty="0"/>
          </a:p>
          <a:p>
            <a:r>
              <a:rPr lang="en-US" dirty="0" smtClean="0"/>
              <a:t>Sanitize:  Is to use a chemical when cleaning.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Borne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7233</TotalTime>
  <Words>514</Words>
  <Application>Microsoft Office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Schoolbook</vt:lpstr>
      <vt:lpstr>Wingdings</vt:lpstr>
      <vt:lpstr>Wingdings 2</vt:lpstr>
      <vt:lpstr>Oriel</vt:lpstr>
      <vt:lpstr>Safety and Sanitation   </vt:lpstr>
      <vt:lpstr>What Do you Do When:</vt:lpstr>
      <vt:lpstr>Work Environment</vt:lpstr>
      <vt:lpstr>GREASE FIRES???????? </vt:lpstr>
      <vt:lpstr>Sanitation Rules</vt:lpstr>
      <vt:lpstr>Dish Washing Order</vt:lpstr>
      <vt:lpstr>More Sanitation Guidelines </vt:lpstr>
      <vt:lpstr>What's the difference between clean and sanitize? </vt:lpstr>
      <vt:lpstr>Food Borne Illnesses</vt:lpstr>
      <vt:lpstr>E-Coli </vt:lpstr>
      <vt:lpstr>Staphylococcus</vt:lpstr>
      <vt:lpstr>salomonella</vt:lpstr>
      <vt:lpstr>Botulism  </vt:lpstr>
      <vt:lpstr>Hepatisis</vt:lpstr>
      <vt:lpstr>How to Prevent Food-Borne Illnesses </vt:lpstr>
      <vt:lpstr>Ways to Prevent Food-Borne Illnesses</vt:lpstr>
      <vt:lpstr>Safe Ways to Thaw Food       </vt:lpstr>
      <vt:lpstr>Conditions for Bacteria To Grow</vt:lpstr>
      <vt:lpstr>Internal Temperature For poultry</vt:lpstr>
      <vt:lpstr>Internal Temperature For Ground Beef</vt:lpstr>
      <vt:lpstr>Reheat Leftovers</vt:lpstr>
      <vt:lpstr>Internal Temperature For Pork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Sanitation</dc:title>
  <dc:creator>Laycee Johnson</dc:creator>
  <cp:lastModifiedBy>Johnson</cp:lastModifiedBy>
  <cp:revision>25</cp:revision>
  <cp:lastPrinted>2012-08-30T15:28:13Z</cp:lastPrinted>
  <dcterms:created xsi:type="dcterms:W3CDTF">2012-08-27T14:39:35Z</dcterms:created>
  <dcterms:modified xsi:type="dcterms:W3CDTF">2014-01-22T16:37:47Z</dcterms:modified>
</cp:coreProperties>
</file>