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5F1CDB-D85A-47B5-9A0B-D29114233BB9}" type="datetimeFigureOut">
              <a:rPr lang="en-US" smtClean="0"/>
              <a:t>8/25/2014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F97C64-215C-4445-B51E-0B9230B3A9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55447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F97C64-215C-4445-B51E-0B9230B3A9B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63729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F97C64-215C-4445-B51E-0B9230B3A9B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81472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F97C64-215C-4445-B51E-0B9230B3A9BB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731206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F97C64-215C-4445-B51E-0B9230B3A9BB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36118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F97C64-215C-4445-B51E-0B9230B3A9BB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87884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F97C64-215C-4445-B51E-0B9230B3A9BB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9967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F97C64-215C-4445-B51E-0B9230B3A9BB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26505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F97C64-215C-4445-B51E-0B9230B3A9B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6979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F97C64-215C-4445-B51E-0B9230B3A9B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999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F97C64-215C-4445-B51E-0B9230B3A9B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200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F97C64-215C-4445-B51E-0B9230B3A9B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7021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F97C64-215C-4445-B51E-0B9230B3A9B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0511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F97C64-215C-4445-B51E-0B9230B3A9B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64596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F97C64-215C-4445-B51E-0B9230B3A9B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58643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F97C64-215C-4445-B51E-0B9230B3A9B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3155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17610-5532-4724-949B-1AFAC53F53EE}" type="datetimeFigureOut">
              <a:rPr lang="en-US" smtClean="0"/>
              <a:t>8/25/2014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686D1-3F8A-4FE2-83DD-D0B547AB5F9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17610-5532-4724-949B-1AFAC53F53EE}" type="datetimeFigureOut">
              <a:rPr lang="en-US" smtClean="0"/>
              <a:t>8/25/2014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686D1-3F8A-4FE2-83DD-D0B547AB5F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17610-5532-4724-949B-1AFAC53F53EE}" type="datetimeFigureOut">
              <a:rPr lang="en-US" smtClean="0"/>
              <a:t>8/25/2014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686D1-3F8A-4FE2-83DD-D0B547AB5F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17610-5532-4724-949B-1AFAC53F53EE}" type="datetimeFigureOut">
              <a:rPr lang="en-US" smtClean="0"/>
              <a:t>8/25/2014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686D1-3F8A-4FE2-83DD-D0B547AB5F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17610-5532-4724-949B-1AFAC53F53EE}" type="datetimeFigureOut">
              <a:rPr lang="en-US" smtClean="0"/>
              <a:t>8/25/2014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686D1-3F8A-4FE2-83DD-D0B547AB5F9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17610-5532-4724-949B-1AFAC53F53EE}" type="datetimeFigureOut">
              <a:rPr lang="en-US" smtClean="0"/>
              <a:t>8/25/2014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686D1-3F8A-4FE2-83DD-D0B547AB5F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17610-5532-4724-949B-1AFAC53F53EE}" type="datetimeFigureOut">
              <a:rPr lang="en-US" smtClean="0"/>
              <a:t>8/25/2014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686D1-3F8A-4FE2-83DD-D0B547AB5F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17610-5532-4724-949B-1AFAC53F53EE}" type="datetimeFigureOut">
              <a:rPr lang="en-US" smtClean="0"/>
              <a:t>8/25/2014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3B686D1-3F8A-4FE2-83DD-D0B547AB5F9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17610-5532-4724-949B-1AFAC53F53EE}" type="datetimeFigureOut">
              <a:rPr lang="en-US" smtClean="0"/>
              <a:t>8/25/2014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686D1-3F8A-4FE2-83DD-D0B547AB5F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17610-5532-4724-949B-1AFAC53F53EE}" type="datetimeFigureOut">
              <a:rPr lang="en-US" smtClean="0"/>
              <a:t>8/25/2014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03B686D1-3F8A-4FE2-83DD-D0B547AB5F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A9B17610-5532-4724-949B-1AFAC53F53EE}" type="datetimeFigureOut">
              <a:rPr lang="en-US" smtClean="0"/>
              <a:t>8/25/2014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686D1-3F8A-4FE2-83DD-D0B547AB5F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A9B17610-5532-4724-949B-1AFAC53F53EE}" type="datetimeFigureOut">
              <a:rPr lang="en-US" smtClean="0"/>
              <a:t>8/25/2014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03B686D1-3F8A-4FE2-83DD-D0B547AB5F98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Food Preparation terms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il_fi" descr="http://www.myhomecooking.net/bread-recipes/images/french-bread/pressing-kneading-bread.jpg"/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98729" y="1600200"/>
            <a:ext cx="4984541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il_fi" descr="http://thumbs.ifood.tv/files/images/editor/images/grated%20carrots.jpg"/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46200" y="1729581"/>
            <a:ext cx="56896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il_fi" descr="http://www.prevention.com/make-healthy-foods-more-a-peeling/images/carrot-peel-lt.jpg"/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28800" y="2610644"/>
            <a:ext cx="5715000" cy="36377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il_fi" descr="http://arlingtonhousewife.files.wordpress.com/2010/09/saute-onion-and-celery.jpg"/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3216" y="1600200"/>
            <a:ext cx="6815568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rg_hi" descr="https://encrypted-tbn1.gstatic.com/images?q=tbn:ANd9GcSmbDghvR_XhMFDbJD2cEw44O9l4eZ9ot7oN8AHWz2bARbXcbakfQ"/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71600" y="1981200"/>
            <a:ext cx="59436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images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2057400" y="1828800"/>
            <a:ext cx="4343400" cy="4038599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This picture is an example of:</a:t>
            </a:r>
            <a:endParaRPr lang="en-US" dirty="0"/>
          </a:p>
        </p:txBody>
      </p:sp>
      <p:pic>
        <p:nvPicPr>
          <p:cNvPr id="4" name="il_fi" descr="http://www.filtsai.com/cooking/whipping/starting_whites.jpg"/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73691" y="1600200"/>
            <a:ext cx="6034617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This picture is an example of</a:t>
            </a:r>
            <a:endParaRPr lang="en-US" dirty="0"/>
          </a:p>
        </p:txBody>
      </p:sp>
      <p:pic>
        <p:nvPicPr>
          <p:cNvPr id="4" name="il_fi" descr="http://recipetoshare.files.wordpress.com/2010/11/pastry-blender.jpg"/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00200" y="1828800"/>
            <a:ext cx="58674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il_fi" descr="http://mohebban.burjalsaheb.com/wp-content/uploads/2011/09/Boiling-Water-website.jpg"/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6527" y="1600200"/>
            <a:ext cx="678894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rg_hi" descr="https://encrypted-tbn2.gstatic.com/images?q=tbn:ANd9GcSzq5NMGD5C7EdocfCbh6tgYVRQK_GAKEdqV9RazIjk7jOFCml1iQ"/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9200" y="1676400"/>
            <a:ext cx="6248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rg_hi" descr="https://encrypted-tbn2.gstatic.com/images?q=tbn:ANd9GcSkdkQE0KCM-GNB0YPGDL0uFs465ZVIO884Xf1QSJb1uO8UvvH2pg"/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95400" y="1905000"/>
            <a:ext cx="68580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il_fi" descr="http://img4-3.cookinglight.timeinc.net/i/2011/06/1106p98-step-three-gently-fold-l.jpg?400:400"/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6800" y="1958181"/>
            <a:ext cx="67056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rg_hi" descr="https://encrypted-tbn1.gstatic.com/images?q=tbn:ANd9GcQesXyIx0yU23426nsyIQqCC5ZpaXJffU6iXxIRN8UE5_xCcLWJPw"/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0" y="2209800"/>
            <a:ext cx="57912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rg_hi" descr="https://encrypted-tbn0.gstatic.com/images?q=tbn:ANd9GcTRQVL5HZCqTPAI4rWSVjxlo-HHRMRB2gfkyUZi3sYnpPEroljunA"/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28800" y="1828800"/>
            <a:ext cx="57912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chnic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16</TotalTime>
  <Words>31</Words>
  <Application>Microsoft Office PowerPoint</Application>
  <PresentationFormat>On-screen Show (4:3)</PresentationFormat>
  <Paragraphs>18</Paragraphs>
  <Slides>15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Franklin Gothic Book</vt:lpstr>
      <vt:lpstr>Wingdings 2</vt:lpstr>
      <vt:lpstr>Technic</vt:lpstr>
      <vt:lpstr>Food Preparation terms</vt:lpstr>
      <vt:lpstr>This picture is an example of:</vt:lpstr>
      <vt:lpstr>This picture is an example of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Washington County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Food Preparation terms</dc:title>
  <dc:creator>ljohnson</dc:creator>
  <cp:lastModifiedBy>Laycee Johnson</cp:lastModifiedBy>
  <cp:revision>1</cp:revision>
  <dcterms:created xsi:type="dcterms:W3CDTF">2012-10-22T19:42:02Z</dcterms:created>
  <dcterms:modified xsi:type="dcterms:W3CDTF">2014-08-25T14:03:13Z</dcterms:modified>
</cp:coreProperties>
</file>