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DACB-3D34-489D-B166-46438F7F0F67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3AE41-79D7-49D0-89EC-2A31D6F81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2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2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63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58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8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0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8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10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9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44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3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89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3AE41-79D7-49D0-89EC-2A31D6F8123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8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56E952-D3E3-4D15-A54D-3330B7487E56}" type="datetimeFigureOut">
              <a:rPr lang="en-US" smtClean="0"/>
              <a:pPr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43EF73-563F-474D-A302-29ADCE5476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Lab Rules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KEEP ELECTRIC APPLIANCES AWAY FROM THE WATER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STAY IN YOUR ASSIGNED UNIT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you are asked to go back to your unit you will lose 5 points in lab.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PUT EQUIPMENT BACK CLEAN AND IN THE CORRECT DRAWER!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not SIT on the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Scream!!!</a:t>
            </a:r>
            <a:endParaRPr lang="en-US" dirty="0"/>
          </a:p>
        </p:txBody>
      </p:sp>
      <p:pic>
        <p:nvPicPr>
          <p:cNvPr id="2051" name="Picture 3" descr="C:\Users\Teacher\AppData\Local\Microsoft\Windows\Temporary Internet Files\Content.IE5\2VTXS3Z6\MP90044249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447800"/>
            <a:ext cx="4343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Complete Job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C:\Users\Teacher\AppData\Local\Microsoft\Windows\Temporary Internet Files\Content.IE5\4Q460E43\MC9002807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825" y="2109457"/>
            <a:ext cx="2260349" cy="2639085"/>
          </a:xfrm>
          <a:prstGeom prst="rect">
            <a:avLst/>
          </a:prstGeom>
          <a:noFill/>
        </p:spPr>
      </p:pic>
      <p:pic>
        <p:nvPicPr>
          <p:cNvPr id="1027" name="Picture 3" descr="C:\Users\Teacher\AppData\Local\Microsoft\Windows\Temporary Internet Files\Content.IE5\2VTXS3Z6\MC90033295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590800"/>
            <a:ext cx="1836115" cy="1596542"/>
          </a:xfrm>
          <a:prstGeom prst="rect">
            <a:avLst/>
          </a:prstGeom>
          <a:noFill/>
        </p:spPr>
      </p:pic>
      <p:pic>
        <p:nvPicPr>
          <p:cNvPr id="1028" name="Picture 4" descr="C:\Users\Teacher\AppData\Local\Microsoft\Windows\Temporary Internet Files\Content.IE5\2VTXS3Z6\MC90033293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2362200"/>
            <a:ext cx="1818742" cy="187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GET SUPPLIES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Measuring Tools on Red Tray</a:t>
            </a:r>
          </a:p>
          <a:p>
            <a:r>
              <a:rPr lang="en-US" dirty="0" smtClean="0"/>
              <a:t>Go to the Supply Table to get ingredients</a:t>
            </a:r>
          </a:p>
          <a:p>
            <a:r>
              <a:rPr lang="en-US" dirty="0" smtClean="0"/>
              <a:t>If you spill please clean up your mess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WASH DISHES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 one sink with HOT soapy water</a:t>
            </a:r>
          </a:p>
          <a:p>
            <a:r>
              <a:rPr lang="en-US" dirty="0" smtClean="0"/>
              <a:t>Get a dish rag from laundry area</a:t>
            </a:r>
          </a:p>
          <a:p>
            <a:r>
              <a:rPr lang="en-US" dirty="0" smtClean="0"/>
              <a:t>Wash dishes as you go</a:t>
            </a:r>
          </a:p>
          <a:p>
            <a:r>
              <a:rPr lang="en-US" dirty="0" smtClean="0"/>
              <a:t>Rinse Dishes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DRY DISHES/FOLD TOWELS/SWEEP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any towels that are in the white laundry basket and put them on the shelves</a:t>
            </a:r>
          </a:p>
          <a:p>
            <a:r>
              <a:rPr lang="en-US" dirty="0" smtClean="0"/>
              <a:t>Get 2 hand towels from the laundry area</a:t>
            </a:r>
          </a:p>
          <a:p>
            <a:r>
              <a:rPr lang="en-US" dirty="0" smtClean="0"/>
              <a:t>Sweep your unit and under your table</a:t>
            </a:r>
          </a:p>
          <a:p>
            <a:r>
              <a:rPr lang="en-US" dirty="0" smtClean="0"/>
              <a:t>4A and 8B  Put up the four chairs on the table</a:t>
            </a:r>
          </a:p>
          <a:p>
            <a:r>
              <a:rPr lang="en-US" dirty="0" smtClean="0"/>
              <a:t>Put the chairs down 1A and 5B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PUT DISHES AWAY/WIPE OFF COUNTERS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 CLEAN dishes in the correct drawers and cupboards</a:t>
            </a:r>
          </a:p>
          <a:p>
            <a:r>
              <a:rPr lang="en-US" dirty="0" smtClean="0"/>
              <a:t>Get a dish rag from the laundry area to wipe off counters</a:t>
            </a:r>
          </a:p>
          <a:p>
            <a:r>
              <a:rPr lang="en-US" dirty="0" smtClean="0"/>
              <a:t>Keep counters clean at all times.  Make sure the dish rag is wet and has soap on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CLEAN SUPPLY TABLE/SET THE TABLE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perishable ingredients in the fridge or freezer.</a:t>
            </a:r>
          </a:p>
          <a:p>
            <a:r>
              <a:rPr lang="en-US" dirty="0" smtClean="0"/>
              <a:t>Place all the dry ingredients on the correct shelf in the pantry</a:t>
            </a:r>
          </a:p>
          <a:p>
            <a:r>
              <a:rPr lang="en-US" dirty="0" smtClean="0"/>
              <a:t>WIPE OFF the supply table</a:t>
            </a:r>
          </a:p>
          <a:p>
            <a:r>
              <a:rPr lang="en-US" dirty="0" smtClean="0"/>
              <a:t>Always place placemats on table and set table according to what you need.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DEMONSTRATE SANITATION SKILLS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 hands for 20 seconds (use hand soap)</a:t>
            </a:r>
          </a:p>
          <a:p>
            <a:r>
              <a:rPr lang="en-US" dirty="0" smtClean="0"/>
              <a:t>Wear an apron</a:t>
            </a:r>
          </a:p>
          <a:p>
            <a:r>
              <a:rPr lang="en-US" dirty="0" smtClean="0"/>
              <a:t>Tie Hair Back</a:t>
            </a:r>
          </a:p>
          <a:p>
            <a:r>
              <a:rPr lang="en-US" dirty="0" smtClean="0"/>
              <a:t>Do NOT sit on the counter (I scream)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REMOVE HOT PANS WITH OVEN MITTS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hand towel or dish rag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17047</TotalTime>
  <Words>305</Words>
  <Application>Microsoft Office PowerPoint</Application>
  <PresentationFormat>On-screen Show (4:3)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 </vt:lpstr>
      <vt:lpstr>Complete Job Assignment</vt:lpstr>
      <vt:lpstr>GET SUPPLIES </vt:lpstr>
      <vt:lpstr>WASH DISHES</vt:lpstr>
      <vt:lpstr>DRY DISHES/FOLD TOWELS/SWEEP</vt:lpstr>
      <vt:lpstr>PUT DISHES AWAY/WIPE OFF COUNTERS</vt:lpstr>
      <vt:lpstr>CLEAN SUPPLY TABLE/SET THE TABLE</vt:lpstr>
      <vt:lpstr>DEMONSTRATE SANITATION SKILLS</vt:lpstr>
      <vt:lpstr>REMOVE HOT PANS WITH OVEN MITTS</vt:lpstr>
      <vt:lpstr>KEEP ELECTRIC APPLIANCES AWAY FROM THE WATER</vt:lpstr>
      <vt:lpstr>STAY IN YOUR ASSIGNED UNIT</vt:lpstr>
      <vt:lpstr>PUT EQUIPMENT BACK CLEAN AND IN THE CORRECT DRAWER!</vt:lpstr>
      <vt:lpstr>Do not SIT on the Counter</vt:lpstr>
    </vt:vector>
  </TitlesOfParts>
  <Company>Washington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Laycee Johnson</cp:lastModifiedBy>
  <cp:revision>12</cp:revision>
  <dcterms:created xsi:type="dcterms:W3CDTF">2009-08-17T18:24:16Z</dcterms:created>
  <dcterms:modified xsi:type="dcterms:W3CDTF">2014-08-21T16:55:06Z</dcterms:modified>
</cp:coreProperties>
</file>