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0" r:id="rId5"/>
    <p:sldId id="260" r:id="rId6"/>
    <p:sldId id="259" r:id="rId7"/>
    <p:sldId id="262" r:id="rId8"/>
    <p:sldId id="264" r:id="rId9"/>
    <p:sldId id="263" r:id="rId10"/>
    <p:sldId id="265" r:id="rId11"/>
    <p:sldId id="261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CDBC-0D83-4C03-8D5F-42A83558B350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0205-0A08-42E9-A2DB-AED02DB942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CDBC-0D83-4C03-8D5F-42A83558B350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0205-0A08-42E9-A2DB-AED02DB942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CDBC-0D83-4C03-8D5F-42A83558B350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0205-0A08-42E9-A2DB-AED02DB942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CDBC-0D83-4C03-8D5F-42A83558B350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0205-0A08-42E9-A2DB-AED02DB942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CDBC-0D83-4C03-8D5F-42A83558B350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0205-0A08-42E9-A2DB-AED02DB942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CDBC-0D83-4C03-8D5F-42A83558B350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0205-0A08-42E9-A2DB-AED02DB942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CDBC-0D83-4C03-8D5F-42A83558B350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0205-0A08-42E9-A2DB-AED02DB942D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CDBC-0D83-4C03-8D5F-42A83558B350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0205-0A08-42E9-A2DB-AED02DB942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CDBC-0D83-4C03-8D5F-42A83558B350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0205-0A08-42E9-A2DB-AED02DB942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CDBC-0D83-4C03-8D5F-42A83558B350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0205-0A08-42E9-A2DB-AED02DB942D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CDBC-0D83-4C03-8D5F-42A83558B350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0205-0A08-42E9-A2DB-AED02DB942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6CCCDBC-0D83-4C03-8D5F-42A83558B350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1980205-0A08-42E9-A2DB-AED02DB942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Organize?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0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Drawer #</a:t>
            </a:r>
            <a:r>
              <a:rPr lang="en-US" dirty="0"/>
              <a:t>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Stovetop</a:t>
            </a:r>
            <a:endParaRPr lang="en-US" sz="6000" dirty="0"/>
          </a:p>
        </p:txBody>
      </p:sp>
      <p:pic>
        <p:nvPicPr>
          <p:cNvPr id="8" name="Picture 3" descr="C:\Users\ljohnson\AppData\Local\Microsoft\Windows\Temporary Internet Files\Content.IE5\NN4MNO8H\MP90040061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196" y="1440409"/>
            <a:ext cx="2895600" cy="313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42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DRAWER #10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OVEN</a:t>
            </a:r>
            <a:endParaRPr lang="en-US" sz="6000" dirty="0"/>
          </a:p>
        </p:txBody>
      </p:sp>
      <p:pic>
        <p:nvPicPr>
          <p:cNvPr id="5122" name="Picture 2" descr="C:\Users\ljohnson\AppData\Local\Microsoft\Windows\Temporary Internet Files\Content.IE5\5SY1V81I\MP90043054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85799"/>
            <a:ext cx="4800600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98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Drawer #11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 smtClean="0">
                <a:latin typeface="+mj-lt"/>
              </a:rPr>
              <a:t>Protects</a:t>
            </a:r>
            <a:endParaRPr lang="en-US" sz="5400" dirty="0" smtClean="0">
              <a:latin typeface="+mj-lt"/>
            </a:endParaRP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</p:txBody>
      </p:sp>
      <p:pic>
        <p:nvPicPr>
          <p:cNvPr id="5" name="Picture 4" descr="C:\Users\ljohnson\AppData\Local\Microsoft\Windows\Temporary Internet Files\Content.IE5\FRFX56NJ\MC90028694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45502"/>
            <a:ext cx="2181885" cy="21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8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Drawer #12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2 PARTS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0146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Drawer #13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TRAY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2944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95800"/>
            <a:ext cx="6781800" cy="1600200"/>
          </a:xfrm>
        </p:spPr>
        <p:txBody>
          <a:bodyPr/>
          <a:lstStyle/>
          <a:p>
            <a:r>
              <a:rPr lang="en-US" dirty="0" smtClean="0"/>
              <a:t>Drawer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Equipment you need First </a:t>
            </a:r>
            <a:endParaRPr lang="en-US" sz="6000" dirty="0" smtClean="0"/>
          </a:p>
          <a:p>
            <a:pPr algn="ctr"/>
            <a:endParaRPr lang="en-US" sz="6000" dirty="0" smtClean="0"/>
          </a:p>
          <a:p>
            <a:pPr algn="ctr"/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514600"/>
            <a:ext cx="3429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771" y="4482597"/>
            <a:ext cx="6781800" cy="1600200"/>
          </a:xfrm>
        </p:spPr>
        <p:txBody>
          <a:bodyPr/>
          <a:lstStyle/>
          <a:p>
            <a:r>
              <a:rPr lang="en-US" dirty="0" smtClean="0"/>
              <a:t>Drawer #2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219200"/>
            <a:ext cx="1820570" cy="1830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600200"/>
            <a:ext cx="1826057" cy="12143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537259"/>
            <a:ext cx="1816913" cy="14200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1771" y="2452015"/>
            <a:ext cx="2700685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More  than Two</a:t>
            </a:r>
            <a:endParaRPr lang="en-US" sz="5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778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Drawer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3 Items</a:t>
            </a:r>
          </a:p>
          <a:p>
            <a:r>
              <a:rPr lang="en-US" sz="2000" dirty="0" smtClean="0"/>
              <a:t>Electric Mixer</a:t>
            </a:r>
          </a:p>
          <a:p>
            <a:r>
              <a:rPr lang="en-US" sz="2000" dirty="0" smtClean="0"/>
              <a:t>2 Beaters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371600"/>
            <a:ext cx="3657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82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DRAWER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Comes in Four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712" y="1371600"/>
            <a:ext cx="260908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3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DRAWER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Everything is Round</a:t>
            </a: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5" name="Picture 2" descr="C:\Users\ljohnson\AppData\Local\Microsoft\Windows\Temporary Internet Files\Content.IE5\NN4MNO8H\MP90028963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11355"/>
            <a:ext cx="3657600" cy="244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78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DRAWER#6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6 things when</a:t>
            </a:r>
          </a:p>
          <a:p>
            <a:r>
              <a:rPr lang="en-US" sz="4000" dirty="0"/>
              <a:t>w</a:t>
            </a:r>
            <a:r>
              <a:rPr lang="en-US" sz="4000" dirty="0" smtClean="0"/>
              <a:t>hen setting </a:t>
            </a:r>
          </a:p>
          <a:p>
            <a:r>
              <a:rPr lang="en-US" sz="4000" dirty="0"/>
              <a:t>t</a:t>
            </a:r>
            <a:r>
              <a:rPr lang="en-US" sz="4000" dirty="0" smtClean="0"/>
              <a:t>he table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752600"/>
            <a:ext cx="40386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6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DRAWER #7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Under the sink</a:t>
            </a:r>
            <a:endParaRPr lang="en-US" sz="3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58" y="2573740"/>
            <a:ext cx="2286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4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Drawer #8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4000" dirty="0" smtClean="0">
                <a:latin typeface="+mj-lt"/>
              </a:rPr>
              <a:t>Holds Liquid</a:t>
            </a:r>
            <a:endParaRPr lang="en-US" sz="4000" dirty="0">
              <a:latin typeface="+mj-lt"/>
            </a:endParaRPr>
          </a:p>
        </p:txBody>
      </p:sp>
      <p:pic>
        <p:nvPicPr>
          <p:cNvPr id="5" name="Picture 2" descr="C:\Users\ljohnson\AppData\Local\Microsoft\Windows\Temporary Internet Files\Content.IE5\FRFX56NJ\MP90038527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2971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24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10537</TotalTime>
  <Words>78</Words>
  <Application>Microsoft Office PowerPoint</Application>
  <PresentationFormat>On-screen Show (4:3)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Impact</vt:lpstr>
      <vt:lpstr>Times New Roman</vt:lpstr>
      <vt:lpstr>NewsPrint</vt:lpstr>
      <vt:lpstr>Why Organize?</vt:lpstr>
      <vt:lpstr>Drawer #1</vt:lpstr>
      <vt:lpstr>Drawer #2</vt:lpstr>
      <vt:lpstr>Drawer #3</vt:lpstr>
      <vt:lpstr>DRAWER #4</vt:lpstr>
      <vt:lpstr>DRAWER #5</vt:lpstr>
      <vt:lpstr>DRAWER#6</vt:lpstr>
      <vt:lpstr>DRAWER #7</vt:lpstr>
      <vt:lpstr>Drawer #8</vt:lpstr>
      <vt:lpstr>Drawer #9</vt:lpstr>
      <vt:lpstr>DRAWER #10</vt:lpstr>
      <vt:lpstr>Drawer #11</vt:lpstr>
      <vt:lpstr>Drawer #12</vt:lpstr>
      <vt:lpstr>Drawer #13</vt:lpstr>
    </vt:vector>
  </TitlesOfParts>
  <Company>Washington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Organize?</dc:title>
  <dc:creator>Laycee Johnson</dc:creator>
  <cp:lastModifiedBy>Laycee Johnson</cp:lastModifiedBy>
  <cp:revision>11</cp:revision>
  <dcterms:created xsi:type="dcterms:W3CDTF">2013-01-11T14:58:53Z</dcterms:created>
  <dcterms:modified xsi:type="dcterms:W3CDTF">2014-08-12T20:52:48Z</dcterms:modified>
</cp:coreProperties>
</file>